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24" y="-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402-A414-441B-A9A6-3E994EE310C3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6DB4-0727-4DF2-9503-9D8E7419D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402-A414-441B-A9A6-3E994EE310C3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6DB4-0727-4DF2-9503-9D8E7419D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402-A414-441B-A9A6-3E994EE310C3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6DB4-0727-4DF2-9503-9D8E7419D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402-A414-441B-A9A6-3E994EE310C3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6DB4-0727-4DF2-9503-9D8E7419D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402-A414-441B-A9A6-3E994EE310C3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6DB4-0727-4DF2-9503-9D8E7419D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402-A414-441B-A9A6-3E994EE310C3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6DB4-0727-4DF2-9503-9D8E7419D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402-A414-441B-A9A6-3E994EE310C3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6DB4-0727-4DF2-9503-9D8E7419D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402-A414-441B-A9A6-3E994EE310C3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6DB4-0727-4DF2-9503-9D8E7419D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402-A414-441B-A9A6-3E994EE310C3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6DB4-0727-4DF2-9503-9D8E7419D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402-A414-441B-A9A6-3E994EE310C3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6DB4-0727-4DF2-9503-9D8E7419D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1402-A414-441B-A9A6-3E994EE310C3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B6DB4-0727-4DF2-9503-9D8E7419D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E1402-A414-441B-A9A6-3E994EE310C3}" type="datetimeFigureOut">
              <a:rPr lang="en-US" smtClean="0"/>
              <a:pPr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B6DB4-0727-4DF2-9503-9D8E7419D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2667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6000" b="1" dirty="0" smtClean="0"/>
              <a:t>Chapter 6 Vocabulary</a:t>
            </a:r>
            <a:br>
              <a:rPr lang="en-US" sz="6000" b="1" dirty="0" smtClean="0"/>
            </a:br>
            <a:r>
              <a:rPr lang="en-US" i="1" dirty="0" smtClean="0"/>
              <a:t>Gold in </a:t>
            </a:r>
            <a:r>
              <a:rPr lang="en-US" i="1" smtClean="0"/>
              <a:t>the Black Hills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114800"/>
            <a:ext cx="6400800" cy="1752600"/>
          </a:xfrm>
        </p:spPr>
        <p:txBody>
          <a:bodyPr/>
          <a:lstStyle/>
          <a:p>
            <a:r>
              <a:rPr lang="en-US" dirty="0" smtClean="0"/>
              <a:t>South Dakota: </a:t>
            </a:r>
            <a:br>
              <a:rPr lang="en-US" dirty="0" smtClean="0"/>
            </a:br>
            <a:r>
              <a:rPr lang="en-US" dirty="0" smtClean="0"/>
              <a:t>A Journey Through Time</a:t>
            </a:r>
          </a:p>
          <a:p>
            <a:r>
              <a:rPr lang="en-US" dirty="0" smtClean="0"/>
              <a:t>by John E. Miller</a:t>
            </a:r>
            <a:endParaRPr lang="en-US" dirty="0"/>
          </a:p>
        </p:txBody>
      </p:sp>
      <p:pic>
        <p:nvPicPr>
          <p:cNvPr id="4" name="Picture 3" descr="img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276600"/>
            <a:ext cx="2331276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panning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washing in a pan for precious metals </a:t>
            </a:r>
            <a:endParaRPr lang="en-US" dirty="0"/>
          </a:p>
        </p:txBody>
      </p:sp>
      <p:pic>
        <p:nvPicPr>
          <p:cNvPr id="4" name="Picture 3" descr="C:\Users\turni\AppData\Local\Microsoft\Windows\INetCache\IE\NXPWZ6H0\panning-for-content-gold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514600"/>
            <a:ext cx="6058283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sluice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 long box for separating gold ore </a:t>
            </a:r>
          </a:p>
        </p:txBody>
      </p:sp>
      <p:pic>
        <p:nvPicPr>
          <p:cNvPr id="10245" name="Picture 5" descr="C:\Users\turni\AppData\Local\Microsoft\Windows\INetCache\IE\BWFVPCS0\1024px-Sluice_(PSF)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14600"/>
            <a:ext cx="6163228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treaty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 formal agreement </a:t>
            </a:r>
          </a:p>
        </p:txBody>
      </p:sp>
      <p:pic>
        <p:nvPicPr>
          <p:cNvPr id="11266" name="Picture 2" descr="C:\Users\turni\AppData\Local\Microsoft\Windows\INetCache\IE\U12STOUV\Pergamino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600200"/>
            <a:ext cx="4528457" cy="4833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veins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lengthy occurrences of ore</a:t>
            </a:r>
          </a:p>
        </p:txBody>
      </p:sp>
      <p:pic>
        <p:nvPicPr>
          <p:cNvPr id="12290" name="Picture 2" descr="C:\Users\turni\AppData\Local\Microsoft\Windows\INetCache\IE\OHNANCS2\GoldVeinBurma-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524000"/>
            <a:ext cx="5029658" cy="4956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5029200"/>
            <a:ext cx="5486400" cy="12954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3800" b="1" dirty="0" smtClean="0"/>
              <a:t>Prairie View Press, LLP</a:t>
            </a:r>
          </a:p>
          <a:p>
            <a:pPr algn="ctr"/>
            <a:r>
              <a:rPr lang="en-US" sz="3800" b="1" dirty="0" smtClean="0"/>
              <a:t>Brookings, SD</a:t>
            </a:r>
          </a:p>
          <a:p>
            <a:pPr algn="ctr"/>
            <a:endParaRPr lang="en-US" dirty="0" smtClean="0"/>
          </a:p>
          <a:p>
            <a:pPr algn="ctr"/>
            <a:r>
              <a:rPr lang="en-US" sz="2100" dirty="0" smtClean="0"/>
              <a:t>Presentation created by Susan Turnipseed</a:t>
            </a:r>
          </a:p>
          <a:p>
            <a:pPr algn="ctr"/>
            <a:endParaRPr lang="en-US" dirty="0" smtClean="0"/>
          </a:p>
          <a:p>
            <a:pPr algn="ctr"/>
            <a:r>
              <a:rPr lang="en-US" sz="1900" dirty="0" smtClean="0"/>
              <a:t>Images from Microsoft Power Point</a:t>
            </a:r>
          </a:p>
          <a:p>
            <a:pPr algn="ctr"/>
            <a:endParaRPr lang="en-US" dirty="0" smtClean="0"/>
          </a:p>
        </p:txBody>
      </p:sp>
      <p:pic>
        <p:nvPicPr>
          <p:cNvPr id="13" name="Picture 12" descr="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381000"/>
            <a:ext cx="3199354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butchered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slaughtered or dressed animals for market </a:t>
            </a:r>
            <a:endParaRPr lang="en-US" dirty="0"/>
          </a:p>
        </p:txBody>
      </p:sp>
      <p:pic>
        <p:nvPicPr>
          <p:cNvPr id="1027" name="Picture 3" descr="C:\Users\turni\AppData\Local\Microsoft\Windows\INetCache\IE\OHNANCS2\grocerybaske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00200"/>
            <a:ext cx="4343400" cy="4778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blizzard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windstorm with intense cold and driving snow </a:t>
            </a:r>
            <a:endParaRPr lang="en-US" dirty="0"/>
          </a:p>
        </p:txBody>
      </p:sp>
      <p:pic>
        <p:nvPicPr>
          <p:cNvPr id="2050" name="Picture 2" descr="C:\Users\turni\AppData\Local\Microsoft\Windows\INetCache\IE\U12STOUV\blizzar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0"/>
            <a:ext cx="5072743" cy="3379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calamity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56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disaster</a:t>
            </a:r>
          </a:p>
        </p:txBody>
      </p:sp>
      <p:pic>
        <p:nvPicPr>
          <p:cNvPr id="3076" name="Picture 4" descr="C:\Users\turni\AppData\Local\Microsoft\Windows\INetCache\IE\OHNANCS2\thumb-woman-holding-door-against-water-avalanche--33.3-15484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752600"/>
            <a:ext cx="5108864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haberdasheries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men's clothing stores </a:t>
            </a:r>
            <a:endParaRPr lang="en-US" dirty="0"/>
          </a:p>
        </p:txBody>
      </p:sp>
      <p:pic>
        <p:nvPicPr>
          <p:cNvPr id="4100" name="Picture 4" descr="C:\Users\turni\AppData\Local\Microsoft\Windows\INetCache\IE\OHNANCS2\vest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828800"/>
            <a:ext cx="4849586" cy="4849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immigrants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152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people who leave a country to settle in another </a:t>
            </a:r>
            <a:endParaRPr lang="en-US" dirty="0"/>
          </a:p>
        </p:txBody>
      </p:sp>
      <p:pic>
        <p:nvPicPr>
          <p:cNvPr id="4" name="Picture 3" descr="C:\Users\turni\AppData\Local\Microsoft\Windows\INetCache\IE\NXPWZ6H0\irish-immigrant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971800"/>
            <a:ext cx="5238750" cy="3552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marshal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 federal police officer </a:t>
            </a:r>
          </a:p>
        </p:txBody>
      </p:sp>
      <p:pic>
        <p:nvPicPr>
          <p:cNvPr id="4" name="Picture 3" descr="C:\Users\turni\AppData\Local\Microsoft\Windows\INetCache\IE\BWFVPCS0\607px-US_Marshal_Badg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514600"/>
            <a:ext cx="4090307" cy="4043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nationalities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belonging to particular nations </a:t>
            </a:r>
            <a:endParaRPr lang="en-US" dirty="0"/>
          </a:p>
        </p:txBody>
      </p:sp>
      <p:pic>
        <p:nvPicPr>
          <p:cNvPr id="4" name="Picture 3" descr="C:\Users\turni\AppData\Local\Microsoft\Windows\INetCache\IE\U12STOUV\12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514600"/>
            <a:ext cx="41148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nuggets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small lumps </a:t>
            </a:r>
            <a:endParaRPr lang="en-US" dirty="0"/>
          </a:p>
        </p:txBody>
      </p:sp>
      <p:pic>
        <p:nvPicPr>
          <p:cNvPr id="8196" name="Picture 4" descr="C:\Users\turni\AppData\Local\Microsoft\Windows\INetCache\IE\BWFVPCS0\Our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667000"/>
            <a:ext cx="6347582" cy="35705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93</Words>
  <Application>Microsoft Office PowerPoint</Application>
  <PresentationFormat>On-screen Show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Chapter 6 Vocabulary Gold in the Black Hills</vt:lpstr>
      <vt:lpstr>butchered</vt:lpstr>
      <vt:lpstr>blizzard</vt:lpstr>
      <vt:lpstr>calamity</vt:lpstr>
      <vt:lpstr>haberdasheries</vt:lpstr>
      <vt:lpstr>immigrants</vt:lpstr>
      <vt:lpstr>marshal</vt:lpstr>
      <vt:lpstr>nationalities</vt:lpstr>
      <vt:lpstr>nuggets</vt:lpstr>
      <vt:lpstr>panning</vt:lpstr>
      <vt:lpstr>sluice</vt:lpstr>
      <vt:lpstr>treaty</vt:lpstr>
      <vt:lpstr>veins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Vocabulary The Land and the People</dc:title>
  <dc:creator>Susan Turnipseed</dc:creator>
  <cp:lastModifiedBy>Susan Turnipseed</cp:lastModifiedBy>
  <cp:revision>9</cp:revision>
  <dcterms:created xsi:type="dcterms:W3CDTF">2016-09-06T15:18:22Z</dcterms:created>
  <dcterms:modified xsi:type="dcterms:W3CDTF">2017-01-11T15:10:19Z</dcterms:modified>
</cp:coreProperties>
</file>